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11648f83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11648f83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11648f831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11648f831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11648f83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11648f83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11648f83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11648f83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11648f831_4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11648f831_4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11648f831_4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11648f831_4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11648f831_4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11648f831_4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11648f831_4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11648f831_4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1648f831_4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11648f831_4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11648f831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11648f831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11648f831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11648f831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w3schools.com/jquery/jquery_get_started.asp" TargetMode="External"/><Relationship Id="rId4" Type="http://schemas.openxmlformats.org/officeDocument/2006/relationships/hyperlink" Target="https://kenwheeler.github.io/slick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9080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BREAST CANCER BUDDIES</a:t>
            </a:r>
            <a:endParaRPr b="1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0272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645679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By CSta Fiesta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914400" marR="645679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An, Gio, Jonathan, Minh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Evaluation</a:t>
            </a:r>
            <a:endParaRPr b="1"/>
          </a:p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Overall easy to use.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Clear information that is easy to digest.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Visually very appealing across all pages.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Does not suffer from slowdown.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External Resources</a:t>
            </a:r>
            <a:endParaRPr b="1"/>
          </a:p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Navigation bar: we used jQuery as well as an external stylesheet that contains all necessary icons we need for the navigation bar. (link: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https://www.w3schools.com/jquery/jquery_get_started.asp</a:t>
            </a:r>
            <a:r>
              <a:rPr lang="en" sz="1400">
                <a:solidFill>
                  <a:srgbClr val="000000"/>
                </a:solidFill>
              </a:rPr>
              <a:t>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Homepage: 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the carousel is built using Slick (link: </a:t>
            </a: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https://kenwheeler.github.io/slick/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Forum: we embedded the free forum site from Nabble to our website.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CSS: create columns (link: https://www.w3schools.com/howto/howto_css_two_columns.asp)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Contributions</a:t>
            </a:r>
            <a:endParaRPr b="1"/>
          </a:p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>
            <a:off x="311700" y="969275"/>
            <a:ext cx="8520600" cy="3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An</a:t>
            </a:r>
            <a:endParaRPr>
              <a:solidFill>
                <a:srgbClr val="000000"/>
              </a:solidFill>
            </a:endParaRPr>
          </a:p>
          <a:p>
            <a:pPr indent="-342900" lvl="0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400">
                <a:solidFill>
                  <a:srgbClr val="000000"/>
                </a:solidFill>
              </a:rPr>
              <a:t>Designed wireframe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-342900" lvl="0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400">
                <a:solidFill>
                  <a:srgbClr val="000000"/>
                </a:solidFill>
              </a:rPr>
              <a:t>CSS in the general stylesheet as well as the individual pages, some HTML additions in Tips and Tricks and Stories.</a:t>
            </a:r>
            <a:endParaRPr sz="14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Gio</a:t>
            </a:r>
            <a:endParaRPr>
              <a:solidFill>
                <a:srgbClr val="000000"/>
              </a:solidFill>
            </a:endParaRPr>
          </a:p>
          <a:p>
            <a:pPr indent="-317500" lvl="0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Created the initial HTML for stories and Tips and Tricks pages</a:t>
            </a:r>
            <a:endParaRPr>
              <a:solidFill>
                <a:srgbClr val="000000"/>
              </a:solidFill>
            </a:endParaRPr>
          </a:p>
          <a:p>
            <a:pPr indent="-317500" lvl="0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Designed the php code for the form with Jon. </a:t>
            </a:r>
            <a:endParaRPr sz="14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Jonathan</a:t>
            </a:r>
            <a:endParaRPr>
              <a:solidFill>
                <a:srgbClr val="000000"/>
              </a:solidFill>
            </a:endParaRPr>
          </a:p>
          <a:p>
            <a:pPr indent="-342900" lvl="0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400">
                <a:solidFill>
                  <a:srgbClr val="000000"/>
                </a:solidFill>
              </a:rPr>
              <a:t>Created the NavBar and Contact Us page.</a:t>
            </a:r>
            <a:endParaRPr sz="1400">
              <a:solidFill>
                <a:srgbClr val="000000"/>
              </a:solidFill>
            </a:endParaRPr>
          </a:p>
          <a:p>
            <a:pPr indent="-342900" lvl="0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400">
                <a:solidFill>
                  <a:srgbClr val="000000"/>
                </a:solidFill>
              </a:rPr>
              <a:t>Designed the php code with Gio.</a:t>
            </a:r>
            <a:endParaRPr sz="14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Minh</a:t>
            </a:r>
            <a:endParaRPr>
              <a:solidFill>
                <a:srgbClr val="000000"/>
              </a:solidFill>
            </a:endParaRPr>
          </a:p>
          <a:p>
            <a:pPr indent="-317500" lvl="0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Created Homepage and Forum (all HTML content and CSS).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Description and Goals</a:t>
            </a:r>
            <a:endParaRPr b="1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017725"/>
            <a:ext cx="85206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rovide an informative webpage about </a:t>
            </a:r>
            <a:r>
              <a:rPr b="1" lang="en" sz="1400">
                <a:solidFill>
                  <a:srgbClr val="FC879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breast cancer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that gives users basic information through: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+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Stories of real patients and survivors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+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Tips &amp; Tricks on everyday life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+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orum to post messages about anything related to breast cancer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achieved g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oals: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Have helpful information delivered through a visually appealing medium, which does not currently exist.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Have a safe space for people to exchange information with other users in order to accomplish this.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5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Homepage</a:t>
            </a:r>
            <a:endParaRPr b="1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325" y="898800"/>
            <a:ext cx="7305876" cy="40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251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Stories</a:t>
            </a:r>
            <a:endParaRPr b="1"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100" y="898875"/>
            <a:ext cx="7507300" cy="392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214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Tips and Tricks</a:t>
            </a:r>
            <a:endParaRPr b="1"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588" y="846875"/>
            <a:ext cx="7572824" cy="401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25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Forum</a:t>
            </a:r>
            <a:endParaRPr b="1"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200" y="887825"/>
            <a:ext cx="7202727" cy="397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244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Contact</a:t>
            </a:r>
            <a:endParaRPr b="1"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75" y="817175"/>
            <a:ext cx="8007504" cy="412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37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Technologies </a:t>
            </a:r>
            <a:endParaRPr b="1"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30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HTML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General structure of the entire website.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CSS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General styling of the entire website.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JavaScript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Contact Us form: validating the fields on submission.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PHP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Contact Us form: changes when form submits.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jQuery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Slideshow on </a:t>
            </a:r>
            <a:r>
              <a:rPr lang="en">
                <a:solidFill>
                  <a:srgbClr val="000000"/>
                </a:solidFill>
              </a:rPr>
              <a:t>homepage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Embedding navigation bar.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Incomplete Part(s) and Reasons</a:t>
            </a:r>
            <a:endParaRPr b="1"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Search Bar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Unnecessary functionality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Too difficult to implement when having to implement everything else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Low priority task; would have been completed once everything else was completed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Database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Slightly u</a:t>
            </a:r>
            <a:r>
              <a:rPr lang="en">
                <a:solidFill>
                  <a:srgbClr val="000000"/>
                </a:solidFill>
              </a:rPr>
              <a:t>nnecessary functionality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Could not figure out how to put information given by POST to MySQL database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Overall unsure of communication between languages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